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-152400" y="0"/>
            <a:ext cx="2286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АЛЬЯНС ФМС</a:t>
            </a:r>
            <a:br>
              <a:rPr lang="ru-RU" dirty="0" smtClean="0"/>
            </a:br>
            <a:r>
              <a:rPr lang="ru-RU" dirty="0" err="1" smtClean="0"/>
              <a:t>УрФО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" name="Рисунок 9" descr="УрФО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33600" y="152400"/>
            <a:ext cx="7010400" cy="6438592"/>
          </a:xfrm>
          <a:prstGeom prst="rect">
            <a:avLst/>
          </a:prstGeom>
        </p:spPr>
      </p:pic>
      <p:pic>
        <p:nvPicPr>
          <p:cNvPr id="9" name="Рисунок 8" descr="111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362200" y="228600"/>
            <a:ext cx="1574800" cy="1270000"/>
          </a:xfrm>
          <a:prstGeom prst="rect">
            <a:avLst/>
          </a:prstGeom>
        </p:spPr>
      </p:pic>
      <p:pic>
        <p:nvPicPr>
          <p:cNvPr id="8" name="Рисунок 7" descr="CAF-footer_logo_sm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096000" y="6172200"/>
            <a:ext cx="3048000" cy="52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Рисунок 6" descr="УрФО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6796" y="0"/>
            <a:ext cx="1827204" cy="16716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462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Межрегиональная конференция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ОБЪЕДИНЯЯ УСИЛИЯ.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Роль Фондов местных сообществ 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Уральского федерального округа и России в развитии территорий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/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20-21 мая 2014</a:t>
            </a:r>
          </a:p>
          <a:p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Тюмень</a:t>
            </a:r>
            <a:endParaRPr lang="ru-RU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Рисунок 3" descr="CAF-footer_logo_sm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5410200"/>
            <a:ext cx="1857375" cy="317113"/>
          </a:xfrm>
          <a:prstGeom prst="rect">
            <a:avLst/>
          </a:prstGeom>
        </p:spPr>
      </p:pic>
      <p:pic>
        <p:nvPicPr>
          <p:cNvPr id="5" name="Рисунок 4" descr="1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5105400"/>
            <a:ext cx="1574800" cy="127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4648200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Организатор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800600"/>
            <a:ext cx="1779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При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b="1" dirty="0" smtClean="0">
                <a:solidFill>
                  <a:schemeClr val="bg2"/>
                </a:solidFill>
              </a:rPr>
              <a:t>поддержке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4445" y="5867400"/>
            <a:ext cx="3847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Комитет по делам национальностей</a:t>
            </a:r>
          </a:p>
          <a:p>
            <a:r>
              <a:rPr lang="ru-RU" b="1" dirty="0" smtClean="0">
                <a:solidFill>
                  <a:schemeClr val="bg2"/>
                </a:solidFill>
              </a:rPr>
              <a:t> Тюменской области</a:t>
            </a:r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География и 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2520950" cy="5853113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None/>
            </a:pPr>
            <a:r>
              <a:rPr lang="ru-RU" dirty="0" smtClean="0"/>
              <a:t>Архангельск</a:t>
            </a:r>
          </a:p>
          <a:p>
            <a:pPr marL="514350" lvl="0" indent="-514350">
              <a:buNone/>
            </a:pPr>
            <a:r>
              <a:rPr lang="ru-RU" dirty="0" smtClean="0"/>
              <a:t>Березовский</a:t>
            </a:r>
          </a:p>
          <a:p>
            <a:pPr marL="514350" lvl="0" indent="-514350">
              <a:buNone/>
            </a:pPr>
            <a:r>
              <a:rPr lang="ru-RU" dirty="0" smtClean="0"/>
              <a:t>Большое Сорокино</a:t>
            </a:r>
          </a:p>
          <a:p>
            <a:pPr marL="514350" lvl="0" indent="-514350">
              <a:buNone/>
            </a:pPr>
            <a:r>
              <a:rPr lang="ru-RU" dirty="0" smtClean="0"/>
              <a:t>Голышманово</a:t>
            </a:r>
          </a:p>
          <a:p>
            <a:pPr marL="514350" lvl="0" indent="-514350">
              <a:buNone/>
            </a:pPr>
            <a:r>
              <a:rPr lang="ru-RU" dirty="0" smtClean="0"/>
              <a:t>Иркутск</a:t>
            </a:r>
          </a:p>
          <a:p>
            <a:pPr marL="514350" lvl="0" indent="-514350">
              <a:buNone/>
            </a:pPr>
            <a:r>
              <a:rPr lang="ru-RU" dirty="0" smtClean="0"/>
              <a:t>Краснокамск</a:t>
            </a:r>
          </a:p>
          <a:p>
            <a:pPr marL="514350" lvl="0" indent="-514350">
              <a:buNone/>
            </a:pPr>
            <a:r>
              <a:rPr lang="ru-RU" dirty="0" smtClean="0"/>
              <a:t>Курган</a:t>
            </a:r>
          </a:p>
          <a:p>
            <a:pPr marL="514350" lvl="0" indent="-514350">
              <a:buNone/>
            </a:pPr>
            <a:r>
              <a:rPr lang="ru-RU" dirty="0" err="1" smtClean="0"/>
              <a:t>Мегион</a:t>
            </a: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r>
              <a:rPr lang="ru-RU" dirty="0" smtClean="0"/>
              <a:t>Москва</a:t>
            </a:r>
          </a:p>
          <a:p>
            <a:pPr marL="514350" lvl="0" indent="-514350">
              <a:buNone/>
            </a:pPr>
            <a:r>
              <a:rPr lang="ru-RU" dirty="0" smtClean="0"/>
              <a:t>Нема</a:t>
            </a:r>
          </a:p>
          <a:p>
            <a:pPr marL="514350" lvl="0" indent="-514350">
              <a:buNone/>
            </a:pPr>
            <a:r>
              <a:rPr lang="ru-RU" dirty="0" smtClean="0"/>
              <a:t>Нефтеюганск</a:t>
            </a:r>
          </a:p>
          <a:p>
            <a:pPr marL="514350" indent="-514350">
              <a:buNone/>
            </a:pPr>
            <a:r>
              <a:rPr lang="ru-RU" dirty="0" smtClean="0"/>
              <a:t>Ноябрьск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prstClr val="white"/>
                </a:solidFill>
              </a:rPr>
              <a:t>Пенза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lain" startAt="25"/>
            </a:pPr>
            <a:r>
              <a:rPr lang="ru-RU" sz="2800" dirty="0" smtClean="0"/>
              <a:t> Территорий</a:t>
            </a:r>
          </a:p>
          <a:p>
            <a:pPr marL="342900" indent="-342900">
              <a:buAutoNum type="arabicPlain" startAt="64"/>
            </a:pPr>
            <a:r>
              <a:rPr lang="ru-RU" sz="2800" dirty="0" smtClean="0"/>
              <a:t> Участника</a:t>
            </a:r>
          </a:p>
          <a:p>
            <a:pPr marL="342900" indent="-342900">
              <a:buAutoNum type="arabicPlain" startAt="23"/>
            </a:pPr>
            <a:r>
              <a:rPr lang="ru-RU" sz="2800" dirty="0" smtClean="0"/>
              <a:t> ФМС</a:t>
            </a:r>
          </a:p>
          <a:p>
            <a:pPr marL="342900" indent="-342900">
              <a:buAutoNum type="arabicPlain" startAt="5"/>
            </a:pPr>
            <a:r>
              <a:rPr lang="ru-RU" sz="2800" dirty="0" smtClean="0"/>
              <a:t>Альянсов и Партнерств ФМС</a:t>
            </a:r>
          </a:p>
          <a:p>
            <a:pPr marL="342900" indent="-342900"/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324600" y="304800"/>
            <a:ext cx="2286000" cy="635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Первоуральск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Пластун 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Псков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Псков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Рубцовск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Саянск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Свирск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Северная Ирландия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Сургут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Тольятти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smtClean="0">
                <a:solidFill>
                  <a:prstClr val="white"/>
                </a:solidFill>
              </a:rPr>
              <a:t>Тюмень</a:t>
            </a:r>
          </a:p>
          <a:p>
            <a:pPr marL="457200" lvl="0" indent="-457200">
              <a:spcBef>
                <a:spcPct val="20000"/>
              </a:spcBef>
            </a:pPr>
            <a:r>
              <a:rPr lang="ru-RU" sz="2700" dirty="0" err="1" smtClean="0">
                <a:solidFill>
                  <a:prstClr val="white"/>
                </a:solidFill>
              </a:rPr>
              <a:t>Шелехов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63036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20 мая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ru-RU" b="1" dirty="0" smtClean="0"/>
              <a:t>Презентация Альянса ФМС </a:t>
            </a:r>
            <a:r>
              <a:rPr lang="ru-RU" b="1" dirty="0" err="1" smtClean="0"/>
              <a:t>УрФО</a:t>
            </a:r>
            <a:endParaRPr lang="ru-RU" b="1" dirty="0" smtClean="0"/>
          </a:p>
          <a:p>
            <a:r>
              <a:rPr lang="ru-RU" b="1" dirty="0" smtClean="0"/>
              <a:t>Партнерство и Альянсы ФМС –  союз профессионалов во имя развития</a:t>
            </a:r>
          </a:p>
          <a:p>
            <a:r>
              <a:rPr lang="ru-RU" b="1" dirty="0" smtClean="0"/>
              <a:t>Фонды разные нужны, фонды всякие важны</a:t>
            </a:r>
          </a:p>
          <a:p>
            <a:r>
              <a:rPr lang="ru-RU" b="1" dirty="0" smtClean="0"/>
              <a:t>БФРГТ – 15 лет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21 мая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Посвящаем 100-летию фондов </a:t>
            </a:r>
            <a:r>
              <a:rPr lang="ru-RU" smtClean="0"/>
              <a:t>местных сообществ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90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Межрегиональная конференция ОБЪЕДИНЯЯ УСИЛИЯ.  Роль Фондов местных сообществ   Уральского федерального округа и России в развитии территорий   </vt:lpstr>
      <vt:lpstr>География и статистика</vt:lpstr>
      <vt:lpstr>20 мая</vt:lpstr>
      <vt:lpstr>21 мая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Operator</cp:lastModifiedBy>
  <cp:revision>11</cp:revision>
  <dcterms:created xsi:type="dcterms:W3CDTF">2014-05-19T16:51:58Z</dcterms:created>
  <dcterms:modified xsi:type="dcterms:W3CDTF">2014-05-20T03:45:24Z</dcterms:modified>
</cp:coreProperties>
</file>